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84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E3F326-398B-4428-4951-1073E5D2B7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E95AE47-7A8A-EF72-6FA9-19D52E9070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D7BEA4-2D19-C18F-1F9E-7BB70B96E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B09D7BB-DABD-433E-E2CF-71DEEBF30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C8DA3F-B96A-E920-3E7D-CD3A301B7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54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83BE8F-F009-15DF-C4AC-12398338DF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2EE6FBA-47BE-BBC8-C16B-BE234DD199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424880-475C-3D26-936A-516AA70F0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494A4B-7B65-2465-F6EB-378E1A930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F28B1C-7DDC-1C40-F883-AFAA07754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554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9FB8423-8AAB-4A35-627C-08CF182062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E94E75E-8B63-D59F-2E57-F9DB62910D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3C05B9-1F0A-EAB2-A422-A1703EBCB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545492-4E83-2F08-F86A-45FDBC4EC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E9E7CE8-407E-7085-1E06-BA1E4A87D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711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F0FB88-2BF0-41E4-67B8-878DE0728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7F55BD-97C3-D3A3-6927-C130B14543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F912F0A-E430-BEDA-75F5-952703F18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D6E2A0-E0E1-DAED-57F3-6004B4393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46FAEF-B355-46F8-40CF-2E81C4761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262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2D9089-6860-516B-3E58-AB0B041F90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369EBF3-BBC7-7F49-61EC-8BDE2921A7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DB919ED-D606-9CAC-A416-CF9F625AF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BEB0694-F1EC-C4CF-648C-1E68DDBFA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A17A2F-B90A-BADB-9EEC-631B0ECE77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5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E30BD5-6370-2143-77D3-D23A967F1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6C647A-2580-5AF9-ADF6-44A4AD9EB2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F489171-619A-3E4C-80B3-4CAB2DCA3D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795D860-7797-5DB8-58D8-BF931FBE2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05C9768-A993-E678-5038-4CDAD5C48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AC9C0A3-B591-2CD2-081B-19A2F7579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905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D9D9C7-BA79-BFD6-7A1C-8A9C5C654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C332476-7934-77A6-1935-984367068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A27340F-66BA-C621-1A3D-8A53BFBFFA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175E3E8-BAE4-0D4B-DFE2-6AC63F0D88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9184A77-42A1-A65A-AE17-05507793AD4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6F99E4A-2367-4365-DD70-8ED4640CC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FBD66A2-0DD0-CA5F-0B58-A347FAEAB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A862BE7-B63D-46F3-5A11-078D31EAC9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655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41EA7C-3051-9162-5B54-E6C6FFC9E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FA2195C-373B-D8B6-6FFC-7404E9A47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8B8704E-6078-2CB0-C153-784F3EE5E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D7D6B47-6915-0F7C-A003-EF10C4315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312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1675D35-F9A8-CD0C-3B1D-BDB1D666E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6169696-1B9A-D35A-14A5-1CAB3A5BF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4EDD8EA-F166-76A7-F79D-39B0F4DC4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02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6C7CB6-A3B2-3A93-537A-7D610F1C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56B6FC-9D49-3C82-F210-50DA65899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BFB979A-225B-33BE-B678-4791A8792E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9D335DF-5895-46EB-91A4-8BFC8D7D0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BC17D88-AD87-76FB-A147-EB0AF341A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9DC710A-3346-0B78-DA4B-5C49C65E1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913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F35BA7-FC67-5216-C1BE-F93DDAEA1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8A652BC-9A57-96E6-088F-0A370BF339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65B31F1-F06C-FB17-3042-6A3BF1B6DD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305237B-D426-588F-4CF9-0F8B6A037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BFE88BE-A6F4-80BF-1617-EB44B5F6F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99661CD-F64A-DA45-A141-39562415D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529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070544C-E67C-0896-379A-57D8D5536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49C3D26-B7EF-F63B-44C6-AE10C5AE1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C9BF906-3FA1-726B-4E5E-DB157AAAD5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F46B17-6671-4A9B-BC1B-A63C7139612B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89179F-20F9-1285-5F93-61875776FC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A634C60-2E7A-0E2D-7D01-5F3257274D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011BA-55D4-464C-BC1E-CA037BA2F60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420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&#10;&#10;Descripción generada automáticamente">
            <a:extLst>
              <a:ext uri="{FF2B5EF4-FFF2-40B4-BE49-F238E27FC236}">
                <a16:creationId xmlns:a16="http://schemas.microsoft.com/office/drawing/2014/main" id="{DD02BB1B-3814-A350-D2C9-296CDCEC20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48" b="41959"/>
          <a:stretch/>
        </p:blipFill>
        <p:spPr>
          <a:xfrm>
            <a:off x="3141736" y="458346"/>
            <a:ext cx="5908529" cy="2226165"/>
          </a:xfrm>
          <a:prstGeom prst="rect">
            <a:avLst/>
          </a:prstGeom>
        </p:spPr>
      </p:pic>
      <p:pic>
        <p:nvPicPr>
          <p:cNvPr id="7" name="Imagen 6" descr="Imagen que contiene refrigerador, interior, abrir, camioneta&#10;&#10;Descripción generada automáticamente">
            <a:extLst>
              <a:ext uri="{FF2B5EF4-FFF2-40B4-BE49-F238E27FC236}">
                <a16:creationId xmlns:a16="http://schemas.microsoft.com/office/drawing/2014/main" id="{26B408C3-603A-4620-D47D-B2D033FD7F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68" t="9297" r="6108" b="10854"/>
          <a:stretch/>
        </p:blipFill>
        <p:spPr>
          <a:xfrm>
            <a:off x="3620404" y="2893442"/>
            <a:ext cx="4682716" cy="3506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7112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Panorámica</PresentationFormat>
  <Paragraphs>0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1</cp:revision>
  <dcterms:created xsi:type="dcterms:W3CDTF">2023-06-25T10:45:08Z</dcterms:created>
  <dcterms:modified xsi:type="dcterms:W3CDTF">2023-06-25T10:45:19Z</dcterms:modified>
</cp:coreProperties>
</file>

<file path=docProps/thumbnail.jpeg>
</file>